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2" r:id="rId6"/>
    <p:sldId id="264" r:id="rId7"/>
    <p:sldId id="265" r:id="rId8"/>
    <p:sldId id="266" r:id="rId9"/>
    <p:sldId id="260" r:id="rId10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48" autoAdjust="0"/>
  </p:normalViewPr>
  <p:slideViewPr>
    <p:cSldViewPr snapToGrid="0">
      <p:cViewPr varScale="1">
        <p:scale>
          <a:sx n="91" d="100"/>
          <a:sy n="91" d="100"/>
        </p:scale>
        <p:origin x="208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16.05.22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2.png>
</file>

<file path=ppt/media/image3.jpg>
</file>

<file path=ppt/media/image4.jpe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16.05.22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2163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0C8376-9E33-4792-89DD-E496184A2796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00A958-47F8-4A25-9D65-93789F465065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52FD7EF8-B80C-4EAF-BDE9-3F6BA4E2A20F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F5CBA0-3018-4AED-9709-ED5ED6DE6464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9E23F0-8CA4-4891-BD20-E4745AC04CDA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049BD8-EDBB-43F8-A43A-C3DFCBD8BA18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7" name="Rechtec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C89A48-29B7-4D5A-8AB0-E4BA246CFAD2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FD730BD-5937-405C-BD95-FF3ACE1D618D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AB63DA-8489-4CDE-978B-BB7BCFF91C84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16.05.22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sp>
        <p:nvSpPr>
          <p:cNvPr id="9" name="Rechtec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ec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ec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28D511D2-9CF1-40DE-BB88-A5A48A0E8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in Bild, das Text, Haarteil enthält.&#10;&#10;Automatisch generierte Beschreibung">
            <a:extLst>
              <a:ext uri="{FF2B5EF4-FFF2-40B4-BE49-F238E27FC236}">
                <a16:creationId xmlns:a16="http://schemas.microsoft.com/office/drawing/2014/main" id="{10968638-1145-44DF-3024-2B6ACE347C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 r="9091" b="534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40ADCA80-A0B1-4379-94EC-0A1A73BE1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1EB4D79C-3A0E-4CB5-9A3D-BB816FD52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839C3D0-536E-4C48-A1C1-D9B718A8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2142067"/>
            <a:ext cx="3412067" cy="2971801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bg1"/>
                </a:solidFill>
              </a:rPr>
              <a:t>USE Case: </a:t>
            </a:r>
            <a:r>
              <a:rPr lang="de-DE" dirty="0" err="1">
                <a:solidFill>
                  <a:schemeClr val="bg1"/>
                </a:solidFill>
              </a:rPr>
              <a:t>Drunken</a:t>
            </a:r>
            <a:r>
              <a:rPr lang="de-DE" dirty="0">
                <a:solidFill>
                  <a:schemeClr val="bg1"/>
                </a:solidFill>
              </a:rPr>
              <a:t> Face </a:t>
            </a:r>
            <a:r>
              <a:rPr lang="de-DE" dirty="0" err="1">
                <a:solidFill>
                  <a:schemeClr val="bg1"/>
                </a:solidFill>
              </a:rPr>
              <a:t>recognition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B2EF6C"/>
                </a:solidFill>
              </a:rPr>
              <a:t>Advanced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dicine bottles on shelf">
            <a:extLst>
              <a:ext uri="{FF2B5EF4-FFF2-40B4-BE49-F238E27FC236}">
                <a16:creationId xmlns:a16="http://schemas.microsoft.com/office/drawing/2014/main" id="{90433415-F6D8-490E-7071-D73A1B5CF4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3140"/>
                    </a14:imgEffect>
                  </a14:imgLayer>
                </a14:imgProps>
              </a:ext>
            </a:extLst>
          </a:blip>
          <a:srcRect t="10569" b="51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2D5708-4B97-FCFC-7125-B8EC5D849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DE" dirty="0"/>
              <a:t>Goal: </a:t>
            </a:r>
            <a:br>
              <a:rPr lang="en-DE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7D187-3E30-497C-521D-6CE724D27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detection of the intoxicated state of a person Based on Facial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A853E4-841F-72FE-C536-3B36C3EC5FD1}"/>
              </a:ext>
            </a:extLst>
          </p:cNvPr>
          <p:cNvSpPr txBox="1"/>
          <p:nvPr/>
        </p:nvSpPr>
        <p:spPr>
          <a:xfrm>
            <a:off x="4932583" y="2628036"/>
            <a:ext cx="6467036" cy="175432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DE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Either:</a:t>
            </a:r>
          </a:p>
          <a:p>
            <a:endParaRPr lang="en-DE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Scale from 0 – X Promille</a:t>
            </a:r>
          </a:p>
          <a:p>
            <a:endParaRPr lang="en-DE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Strongly Intoxicated  Yes/No</a:t>
            </a:r>
            <a:endParaRPr lang="en-DE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79704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Mobile device with apps">
            <a:extLst>
              <a:ext uri="{FF2B5EF4-FFF2-40B4-BE49-F238E27FC236}">
                <a16:creationId xmlns:a16="http://schemas.microsoft.com/office/drawing/2014/main" id="{09B04B15-5EC4-4A73-7D28-B203541FF3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38BF796-F807-98D0-C53E-191195852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r>
              <a:rPr lang="en-DE" dirty="0"/>
              <a:t>APP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BE6C0F-9BA3-9FED-756E-C1D30B0BD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 takes Photo</a:t>
            </a:r>
          </a:p>
          <a:p>
            <a:r>
              <a:rPr lang="en-US" dirty="0">
                <a:solidFill>
                  <a:schemeClr val="bg1"/>
                </a:solidFill>
              </a:rPr>
              <a:t>App gives Information about the</a:t>
            </a:r>
            <a:r>
              <a:rPr lang="en-GB" cap="all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intoxicated state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578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C35B-55C1-A885-9C35-086D78890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B4BAB-0737-0B62-5D51-F2045C7BF6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3 GLASSES LATER</a:t>
            </a:r>
          </a:p>
          <a:p>
            <a:pPr lvl="1"/>
            <a:r>
              <a:rPr lang="en-GB" b="1" dirty="0"/>
              <a:t>Art Project</a:t>
            </a:r>
          </a:p>
          <a:p>
            <a:pPr lvl="1"/>
            <a:r>
              <a:rPr lang="en-GB" b="1" dirty="0"/>
              <a:t>Small sample size</a:t>
            </a:r>
          </a:p>
          <a:p>
            <a:pPr lvl="1"/>
            <a:r>
              <a:rPr lang="en-GB" b="1" dirty="0"/>
              <a:t>Non scientific</a:t>
            </a:r>
          </a:p>
          <a:p>
            <a:endParaRPr lang="en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C25B5-DF64-7F54-F412-041203D9C3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DIF: Dataset of Perceived Intoxicated Faces </a:t>
            </a:r>
          </a:p>
          <a:p>
            <a:r>
              <a:rPr lang="en-DE" dirty="0"/>
              <a:t>Scientific</a:t>
            </a:r>
          </a:p>
          <a:p>
            <a:r>
              <a:rPr lang="en-DE" dirty="0"/>
              <a:t>Video Samples</a:t>
            </a:r>
          </a:p>
          <a:p>
            <a:r>
              <a:rPr lang="en-DE" dirty="0"/>
              <a:t>Difficult Pre Processing (Hardware might be to weak)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F640BEA-7719-80F2-2357-EDF1620C7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143" y="2662961"/>
            <a:ext cx="2763129" cy="276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51473B-F3E1-1F25-A58A-297666006189}"/>
              </a:ext>
            </a:extLst>
          </p:cNvPr>
          <p:cNvSpPr txBox="1"/>
          <p:nvPr/>
        </p:nvSpPr>
        <p:spPr>
          <a:xfrm>
            <a:off x="581191" y="2511569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/>
              <a:t>1.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EF3927-3053-C9D5-53FF-936A146B6349}"/>
              </a:ext>
            </a:extLst>
          </p:cNvPr>
          <p:cNvSpPr txBox="1"/>
          <p:nvPr/>
        </p:nvSpPr>
        <p:spPr>
          <a:xfrm>
            <a:off x="6188417" y="2511569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364713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0574E-1ACF-6E31-4909-D68E19779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DE" dirty="0"/>
              <a:t>Challenges</a:t>
            </a:r>
          </a:p>
        </p:txBody>
      </p:sp>
      <p:pic>
        <p:nvPicPr>
          <p:cNvPr id="13" name="Picture 12" descr="Interior of a laptop computer motherboard">
            <a:extLst>
              <a:ext uri="{FF2B5EF4-FFF2-40B4-BE49-F238E27FC236}">
                <a16:creationId xmlns:a16="http://schemas.microsoft.com/office/drawing/2014/main" id="{9AB5BA12-A7D8-F822-5078-372E68F68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90" r="13669"/>
          <a:stretch/>
        </p:blipFill>
        <p:spPr>
          <a:xfrm>
            <a:off x="449476" y="1892627"/>
            <a:ext cx="3699935" cy="4497938"/>
          </a:xfrm>
          <a:prstGeom prst="rect">
            <a:avLst/>
          </a:prstGeom>
        </p:spPr>
      </p:pic>
      <p:pic>
        <p:nvPicPr>
          <p:cNvPr id="16" name="Picture 15" descr="Piping in a building in blue tone colour">
            <a:extLst>
              <a:ext uri="{FF2B5EF4-FFF2-40B4-BE49-F238E27FC236}">
                <a16:creationId xmlns:a16="http://schemas.microsoft.com/office/drawing/2014/main" id="{D1A759D0-6700-BB1B-F5FC-C1C2AE39B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67" r="32225" b="-1"/>
          <a:stretch/>
        </p:blipFill>
        <p:spPr>
          <a:xfrm>
            <a:off x="4242170" y="1892627"/>
            <a:ext cx="3699935" cy="4497938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22FB049-C706-2464-AB2D-F8FB896C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67" y="2424136"/>
            <a:ext cx="3353378" cy="3434663"/>
          </a:xfrm>
        </p:spPr>
        <p:txBody>
          <a:bodyPr>
            <a:normAutofit/>
          </a:bodyPr>
          <a:lstStyle/>
          <a:p>
            <a:r>
              <a:rPr lang="en-US" dirty="0"/>
              <a:t>Hardware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713899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ouple of wine glasses">
            <a:extLst>
              <a:ext uri="{FF2B5EF4-FFF2-40B4-BE49-F238E27FC236}">
                <a16:creationId xmlns:a16="http://schemas.microsoft.com/office/drawing/2014/main" id="{11AC1B1B-F6C0-4479-70FF-D6DBEAF651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r="11831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FFFFFF"/>
                </a:solidFill>
              </a:rPr>
              <a:t>Vielen Dank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bg2"/>
                </a:solidFill>
              </a:rPr>
              <a:t>Andreas </a:t>
            </a:r>
            <a:r>
              <a:rPr lang="de-DE">
                <a:solidFill>
                  <a:schemeClr val="bg2"/>
                </a:solidFill>
              </a:rPr>
              <a:t>edte</a:t>
            </a:r>
            <a:endParaRPr lang="de-DE" dirty="0">
              <a:solidFill>
                <a:schemeClr val="bg2"/>
              </a:solidFill>
            </a:endParaRPr>
          </a:p>
          <a:p>
            <a:pPr rtl="0"/>
            <a:r>
              <a:rPr lang="de-DE" dirty="0">
                <a:solidFill>
                  <a:schemeClr val="bg2"/>
                </a:solidFill>
              </a:rPr>
              <a:t>Lennart fertig</a:t>
            </a:r>
          </a:p>
          <a:p>
            <a:pPr rtl="0"/>
            <a:r>
              <a:rPr lang="de-DE" dirty="0">
                <a:solidFill>
                  <a:schemeClr val="bg2"/>
                </a:solidFill>
              </a:rPr>
              <a:t>Yannik </a:t>
            </a:r>
            <a:r>
              <a:rPr lang="de-DE">
                <a:solidFill>
                  <a:schemeClr val="bg2"/>
                </a:solidFill>
              </a:rPr>
              <a:t>hubrich</a:t>
            </a:r>
            <a:endParaRPr lang="de-DE" dirty="0">
              <a:solidFill>
                <a:schemeClr val="bg2"/>
              </a:solidFill>
            </a:endParaRPr>
          </a:p>
          <a:p>
            <a:pPr rtl="0"/>
            <a:r>
              <a:rPr lang="de-DE" dirty="0">
                <a:solidFill>
                  <a:schemeClr val="bg2"/>
                </a:solidFill>
              </a:rPr>
              <a:t>Felix </a:t>
            </a:r>
            <a:r>
              <a:rPr lang="de-DE">
                <a:solidFill>
                  <a:schemeClr val="bg2"/>
                </a:solidFill>
              </a:rPr>
              <a:t>hüsgen</a:t>
            </a:r>
            <a:endParaRPr lang="de-DE" dirty="0">
              <a:solidFill>
                <a:schemeClr val="bg2"/>
              </a:solidFill>
            </a:endParaRPr>
          </a:p>
          <a:p>
            <a:pPr rtl="0"/>
            <a:endParaRPr lang="de-DE" dirty="0">
              <a:solidFill>
                <a:schemeClr val="bg2"/>
              </a:solidFill>
            </a:endParaRPr>
          </a:p>
          <a:p>
            <a:pPr rtl="0"/>
            <a:endParaRPr lang="de-DE" dirty="0">
              <a:solidFill>
                <a:schemeClr val="bg2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„Technisch“</Template>
  <TotalTime>50</TotalTime>
  <Words>100</Words>
  <Application>Microsoft Macintosh PowerPoint</Application>
  <PresentationFormat>Widescreen</PresentationFormat>
  <Paragraphs>34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Dividende</vt:lpstr>
      <vt:lpstr>USE Case: Drunken Face recognition</vt:lpstr>
      <vt:lpstr>Goal:  </vt:lpstr>
      <vt:lpstr>APP</vt:lpstr>
      <vt:lpstr>Datasets</vt:lpstr>
      <vt:lpstr>Challenges</vt:lpstr>
      <vt:lpstr>Vielen Dank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Case: Face recognition</dc:title>
  <dc:creator>Lennart Fertig</dc:creator>
  <cp:lastModifiedBy>Yannik Hubrich</cp:lastModifiedBy>
  <cp:revision>2</cp:revision>
  <dcterms:created xsi:type="dcterms:W3CDTF">2022-05-15T09:45:42Z</dcterms:created>
  <dcterms:modified xsi:type="dcterms:W3CDTF">2022-05-16T08:22:53Z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